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90" r:id="rId3"/>
    <p:sldId id="317" r:id="rId4"/>
    <p:sldId id="315" r:id="rId5"/>
    <p:sldId id="307" r:id="rId6"/>
    <p:sldId id="316" r:id="rId7"/>
    <p:sldId id="318" r:id="rId8"/>
    <p:sldId id="319" r:id="rId9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6" autoAdjust="0"/>
  </p:normalViewPr>
  <p:slideViewPr>
    <p:cSldViewPr>
      <p:cViewPr varScale="1">
        <p:scale>
          <a:sx n="93" d="100"/>
          <a:sy n="93" d="100"/>
        </p:scale>
        <p:origin x="-7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8.xml"/><Relationship Id="rId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DAE78E-AF6F-42B1-B720-504A595CC6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7024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1BDD6C-3987-4BD0-9B75-24CA9819F368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75" tIns="46038" rIns="92075" bIns="46038"/>
          <a:lstStyle/>
          <a:p>
            <a:pPr defTabSz="762000"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FF80-9FC8-400D-A10C-F10A005F56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135400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ADF3-8877-4160-9E8D-53D33DE4D1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708746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3E31-94B7-4C21-A8D4-6C55635100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8145553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BD60-089D-40B5-9887-00E1BE27F9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80111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A29D-64C2-430F-AD78-2F6C8E4078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991035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A64A-F2C1-4C45-AB26-5FB1DF226D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497121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F9DC-2A79-4817-A417-CAA96AA578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37916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35FF6-5064-415C-8CD8-841B0998B7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111931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0086-7080-45FF-B155-1A8E9C6747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592009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127A-3027-41AF-8816-34E48141BC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00031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6A3D-FFF6-4756-8E28-5B407D8451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996265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28D5-667E-4A9B-89A8-4204C7868E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201193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74DB2D-3BDA-4D8E-B072-8CB04B3AF7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073275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66675"/>
            <a:ext cx="87137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4800">
                <a:solidFill>
                  <a:srgbClr val="FF0000"/>
                </a:solidFill>
                <a:latin typeface="Arial" charset="0"/>
              </a:rPr>
              <a:t>Właściwości </a:t>
            </a:r>
            <a:br>
              <a:rPr lang="pl-PL" altLang="pl-PL" sz="4800">
                <a:solidFill>
                  <a:srgbClr val="FF0000"/>
                </a:solidFill>
                <a:latin typeface="Arial" charset="0"/>
              </a:rPr>
            </a:br>
            <a:r>
              <a:rPr lang="pl-PL" altLang="pl-PL" sz="4800">
                <a:solidFill>
                  <a:srgbClr val="FF0000"/>
                </a:solidFill>
                <a:latin typeface="Arial" charset="0"/>
              </a:rPr>
              <a:t>ciał stałych, cieczy i gazów</a:t>
            </a:r>
            <a:endParaRPr lang="pl-PL" altLang="pl-PL" sz="4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706688"/>
            <a:ext cx="5076825" cy="2436812"/>
          </a:xfrm>
          <a:noFill/>
        </p:spPr>
      </p:pic>
      <p:pic>
        <p:nvPicPr>
          <p:cNvPr id="14341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01875"/>
            <a:ext cx="3167062" cy="24638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22275" y="842963"/>
            <a:ext cx="82994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1. Nie posiadają ani własnego kształtu </a:t>
            </a:r>
            <a:br>
              <a:rPr lang="pl-PL" altLang="pl-PL"/>
            </a:br>
            <a:r>
              <a:rPr lang="pl-PL" altLang="pl-PL"/>
              <a:t>ani własnej objętości. </a:t>
            </a:r>
            <a:endParaRPr lang="pl-PL" altLang="pl-PL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195263"/>
            <a:ext cx="878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  <a:latin typeface="Arial" charset="0"/>
              </a:rPr>
              <a:t>Właściwości gazów</a:t>
            </a:r>
            <a:endParaRPr lang="pl-PL" altLang="pl-PL" sz="36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5364" name="Picture 11" descr="laurenmanganello | My science clas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200275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79388" y="195263"/>
            <a:ext cx="878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  <a:latin typeface="Arial" charset="0"/>
              </a:rPr>
              <a:t>Właściwości gazów</a:t>
            </a:r>
            <a:endParaRPr lang="pl-PL" altLang="pl-PL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95288" y="3449638"/>
            <a:ext cx="8353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2. Wypełniają cała objętość naczynia, w którym się znajdują.</a:t>
            </a:r>
            <a:r>
              <a:rPr lang="pl-PL" altLang="pl-PL" sz="2400"/>
              <a:t> </a:t>
            </a:r>
          </a:p>
        </p:txBody>
      </p:sp>
      <p:pic>
        <p:nvPicPr>
          <p:cNvPr id="16388" name="Picture 2" descr="https://aleklasa.pl/wp-content/uploads/2020/01/Fiz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8863"/>
            <a:ext cx="28860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Gaz jednoatomowy – Wikipedia, wolna encyklopedi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1905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20675" y="4132263"/>
            <a:ext cx="8497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800"/>
              <a:t>3. Gazy są ściśliwe.</a:t>
            </a:r>
          </a:p>
        </p:txBody>
      </p:sp>
      <p:pic>
        <p:nvPicPr>
          <p:cNvPr id="17411" name="Picture 6" descr="http://1.bp.blogspot.com/-YEAolB7cC3s/UTdnYKYWCGI/AAAAAAAAAFE/Jwe5Uvey81k/s400/2013-03-02+16.09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91598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http://2.bp.blogspot.com/-ISr1WHMs_dw/UTdnerhDJDI/AAAAAAAAAFQ/3gGfdOGgK-g/s400/2013-03-02+16.09.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1598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79388" y="195263"/>
            <a:ext cx="878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  <a:latin typeface="Arial" charset="0"/>
              </a:rPr>
              <a:t>Właściwości cieczy</a:t>
            </a:r>
            <a:endParaRPr lang="pl-PL" altLang="pl-PL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292725" y="1230313"/>
            <a:ext cx="367665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1. Nie posiadają własnego kształtu. Przyjmują kształt naczynia, w którym się znajdują.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58863"/>
            <a:ext cx="22479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76350"/>
            <a:ext cx="2409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79388" y="195263"/>
            <a:ext cx="878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  <a:latin typeface="Arial" charset="0"/>
              </a:rPr>
              <a:t>Właściwości cieczy</a:t>
            </a:r>
            <a:endParaRPr lang="pl-PL" altLang="pl-PL" sz="36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58863"/>
            <a:ext cx="22479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76350"/>
            <a:ext cx="2409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64163" y="1851025"/>
            <a:ext cx="37909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2. Posiadają własną objętość.</a:t>
            </a:r>
            <a:endParaRPr lang="pl-PL" altLang="pl-PL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87338" y="3867150"/>
            <a:ext cx="84978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2800"/>
              <a:t>3. Ciecze są nieściśliwe – gdyż cząsteczki w cieczach są znacznie bliżej siebie w porównaniu do  gazów</a:t>
            </a:r>
          </a:p>
        </p:txBody>
      </p:sp>
      <p:pic>
        <p:nvPicPr>
          <p:cNvPr id="22531" name="Picture 2" descr="http://1.bp.blogspot.com/-KrYKJ2wGLwU/UTdn0ybTaNI/AAAAAAAAAFY/EdcEy0KD7uU/s400/2013-03-02+16.10.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429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1.bp.blogspot.com/-KIVWZu1mstA/UTdn4F3rlSI/AAAAAAAAAFg/CgHapgD_pzI/s400/2013-03-02+16.10.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8429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1654175"/>
            <a:ext cx="453707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1. Posiadają własny kształt.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2. Posiadają własną objętość.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388" y="519113"/>
            <a:ext cx="87852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FF0000"/>
                </a:solidFill>
                <a:latin typeface="Arial" charset="0"/>
              </a:rPr>
              <a:t>Właściwości ciał stałych</a:t>
            </a:r>
            <a:endParaRPr lang="pl-PL" altLang="pl-PL" sz="36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580" name="Picture 5" descr="kryształ, kwarc, kryształ górski, minerały, gojenie, klejnoty | Pik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21346" r="18668" b="15126"/>
          <a:stretch>
            <a:fillRect/>
          </a:stretch>
        </p:blipFill>
        <p:spPr bwMode="auto">
          <a:xfrm>
            <a:off x="4716463" y="1779588"/>
            <a:ext cx="38766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89</Words>
  <Application>Microsoft Office PowerPoint</Application>
  <PresentationFormat>Pokaz na ekranie (16:9)</PresentationFormat>
  <Paragraphs>15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Bożena Hańczewska</dc:creator>
  <cp:lastModifiedBy>Użytkownik systemu Windows</cp:lastModifiedBy>
  <cp:revision>182</cp:revision>
  <dcterms:created xsi:type="dcterms:W3CDTF">2003-10-27T22:09:55Z</dcterms:created>
  <dcterms:modified xsi:type="dcterms:W3CDTF">2020-11-04T12:57:02Z</dcterms:modified>
</cp:coreProperties>
</file>